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48" d="100"/>
          <a:sy n="48" d="100"/>
        </p:scale>
        <p:origin x="1051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Drazen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Vorkapic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29/6/2025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515599" cy="435133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91A50F-6C9A-643B-FF97-F69BBA93D93E}"/>
              </a:ext>
            </a:extLst>
          </p:cNvPr>
          <p:cNvSpPr txBox="1"/>
          <p:nvPr/>
        </p:nvSpPr>
        <p:spPr>
          <a:xfrm>
            <a:off x="882316" y="1575377"/>
            <a:ext cx="10138610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b="1" dirty="0"/>
              <a:t>Calculate the number of launches on each site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b="1" dirty="0"/>
              <a:t>Calculate the number and occurrence of each orbit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b="1" dirty="0"/>
              <a:t>Calculate the number and </a:t>
            </a:r>
            <a:r>
              <a:rPr lang="en-GB" sz="2800" b="1" dirty="0" err="1"/>
              <a:t>occurence</a:t>
            </a:r>
            <a:r>
              <a:rPr lang="en-GB" sz="2800" b="1" dirty="0"/>
              <a:t> of mission outcome of the orbits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b="1" dirty="0"/>
              <a:t>Create a landing outcome label from Outcome column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b="1" dirty="0"/>
              <a:t>https://github.com/VDrazen/DSCapstoneApplied/blob/main/labs-jupyter-spacex-Data%20wrangling.ipynb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 of Flight Number vs.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 of Payload vs..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relationship between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relationship between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FlightNumber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relationship between Payload Mass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</a:t>
            </a:r>
          </a:p>
          <a:p>
            <a:r>
              <a:rPr lang="en-US" dirty="0"/>
              <a:t>https://github.com/VDrazen/DSCapstoneApplied/blob/main/edadataviz.ipynb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235242"/>
            <a:ext cx="9745589" cy="4042611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unique launch sites in the space mission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sites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begining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the string 'CCA'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successful landing outcome on ground pad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boosters which have successfully landed on drone ship and had payload mass &gt; 4000 and &lt;6000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failed 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drone ship,  for in year 2015</a:t>
            </a:r>
            <a:endParaRPr lang="sr-Latn-R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sr-Latn-R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sr-Latn-R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https://github.com/VDrazen/DSCapstoneApplied/blob/main/jupyter-labs-eda-sql-coursera_sqllite.ipynb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sr-Latn-R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sr-Latn-R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sr-Latn-R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/>
              <a:t>all launch sites on a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/>
              <a:t>success/failed launches for each site on the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/>
              <a:t>distances between a launch site to its proximities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https://github.com/VDrazen/DSCapstoneApplied/blob/main/lab_jupyter_launch_site_location.ipynb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logistic regression object then create a </a:t>
            </a:r>
            <a:r>
              <a:rPr lang="en-US" dirty="0" err="1"/>
              <a:t>GridSearchCV</a:t>
            </a:r>
            <a:r>
              <a:rPr lang="en-US" dirty="0"/>
              <a:t> object</a:t>
            </a:r>
          </a:p>
          <a:p>
            <a:r>
              <a:rPr lang="en-US" dirty="0"/>
              <a:t>support vector machine object</a:t>
            </a:r>
          </a:p>
          <a:p>
            <a:r>
              <a:rPr lang="en-GB" dirty="0"/>
              <a:t>decision tree classifier object </a:t>
            </a:r>
          </a:p>
          <a:p>
            <a:r>
              <a:rPr lang="en-GB" dirty="0"/>
              <a:t>k nearest </a:t>
            </a:r>
            <a:r>
              <a:rPr lang="en-GB" dirty="0" err="1"/>
              <a:t>neighbors</a:t>
            </a:r>
            <a:r>
              <a:rPr lang="en-GB" dirty="0"/>
              <a:t> object 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https://github.com/VDrazen/DSCapstoneApplied/blob/main/SpaceX_Machine%20Learning%20Prediction_Part_5.ipynb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2" y="1463040"/>
            <a:ext cx="8343195" cy="214643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4D9E71-78A3-A791-8065-AF6010BAC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7027"/>
            <a:ext cx="12192000" cy="240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69757"/>
            <a:ext cx="8325863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Payload vs..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430789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EE61A2-4C62-CA24-860B-581977416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0514"/>
            <a:ext cx="12192000" cy="138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5505630"/>
            <a:ext cx="9063800" cy="92158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relationship between success rate of each orbit type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33380D-39BD-F5DD-9B1B-71EA26FEA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352370"/>
            <a:ext cx="5197290" cy="415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69756"/>
            <a:ext cx="9224221" cy="81269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 relationship between </a:t>
            </a:r>
            <a:r>
              <a:rPr lang="en-US" dirty="0" err="1"/>
              <a:t>FlightNumber</a:t>
            </a:r>
            <a:r>
              <a:rPr lang="en-US" dirty="0"/>
              <a:t>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9D3BF6-EC54-1818-2F20-07F714F19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842" y="3173532"/>
            <a:ext cx="11871158" cy="256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57401"/>
            <a:ext cx="10138621" cy="9424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relationship between Payload Mass and Orbit type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90CA35-0334-F68A-7767-3209908A4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38138"/>
            <a:ext cx="12192000" cy="243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572127"/>
            <a:ext cx="9657357" cy="8662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dirty="0"/>
              <a:t>launch success yearly trend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1E5AF1-D114-1984-8FB2-36B0A2E06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28" y="3045019"/>
            <a:ext cx="5128704" cy="400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unique launch sites in the space mission</a:t>
            </a:r>
            <a:r>
              <a:rPr lang="sr-Latn-RS" dirty="0"/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5818EF-9D84-31CC-70F3-BA188DB3A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40" y="2945048"/>
            <a:ext cx="6558339" cy="237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/>
              <a:t> launch sites begin</a:t>
            </a:r>
            <a:r>
              <a:rPr lang="sr-Latn-RS" dirty="0"/>
              <a:t>ing</a:t>
            </a:r>
            <a:r>
              <a:rPr lang="en-US" dirty="0"/>
              <a:t> with the string 'CCA'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676AF9-4CBC-DBB9-3B36-7E3489D4F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986" y="2928414"/>
            <a:ext cx="9745589" cy="293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carried by boosters from NASA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98DCF0-6D53-04B8-07B7-450D4244C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063" y="2800295"/>
            <a:ext cx="9725437" cy="173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mass carried by booster version F9 v1.1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27117A-3524-1550-F6DB-469DF60EF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2842954"/>
            <a:ext cx="10656541" cy="165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 successful landing outcome on ground pad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FE7241-8CDB-4CEC-6D99-30E1519E1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2946982"/>
            <a:ext cx="10375509" cy="174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DE71EF-3157-49F4-35C3-2A7774C2B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3157081"/>
            <a:ext cx="9623761" cy="231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123AB3-12D7-E6DB-DFB8-0E5960A59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185" y="2931080"/>
            <a:ext cx="9657413" cy="229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which have carried the maximum payload mass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A7FD59-FBB4-FF09-A0A6-A37FE38B2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68" y="2809654"/>
            <a:ext cx="6718572" cy="344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8CD627-BA48-F987-77E0-BAA0D2DD0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3030065"/>
            <a:ext cx="9053345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count of landing outcomes (such as Failure (drone ship) or Success (ground pad)) between the date 2010-06-04 and 2017-03-20, in descending order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F0A40B-6654-1ACF-EC6D-7A084CA92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3510755"/>
            <a:ext cx="8969517" cy="251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627912"/>
            <a:ext cx="9745589" cy="123008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sites on a map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62E2F1-8F5F-7095-3CF6-A7030567E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371279"/>
            <a:ext cx="8438157" cy="392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282622"/>
            <a:ext cx="9745589" cy="15753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</a:rPr>
              <a:t>success/failed launches for each site on the map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launches for each 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68F2F6-A609-8A27-6B80-71238817E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209" y="1575377"/>
            <a:ext cx="7309686" cy="349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4F31B7-96FC-C1A6-ADBE-6F1DF7A16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3" y="1880700"/>
            <a:ext cx="5829300" cy="443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7944761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4E79A3-D7ED-0B46-D944-204003F47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674" y="1281112"/>
            <a:ext cx="8544426" cy="557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Request to SpaceX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/>
              <a:t>We collect data by request to SpaceX API and make sure the data is in the correct format </a:t>
            </a:r>
          </a:p>
          <a:p>
            <a:pPr marL="0" indent="0">
              <a:buNone/>
            </a:pPr>
            <a:r>
              <a:rPr lang="en-US" dirty="0"/>
              <a:t>Request and parse the SpaceX launch data using the GET request</a:t>
            </a:r>
          </a:p>
          <a:p>
            <a:pPr marL="0" indent="0">
              <a:buNone/>
            </a:pPr>
            <a:r>
              <a:rPr lang="en-US" dirty="0"/>
              <a:t>Decode the response content as a Json  and turn it into a Pandas </a:t>
            </a:r>
            <a:r>
              <a:rPr lang="en-US" dirty="0" err="1"/>
              <a:t>dataframe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Filter the </a:t>
            </a:r>
            <a:r>
              <a:rPr lang="en-US" dirty="0" err="1"/>
              <a:t>dataframe</a:t>
            </a:r>
            <a:r>
              <a:rPr lang="en-US" dirty="0"/>
              <a:t> to only include Falcon 9 launches</a:t>
            </a:r>
          </a:p>
          <a:p>
            <a:pPr marL="0" indent="0">
              <a:buNone/>
            </a:pPr>
            <a:r>
              <a:rPr lang="en-US" dirty="0"/>
              <a:t>Find missing values</a:t>
            </a:r>
          </a:p>
          <a:p>
            <a:pPr marL="0" indent="0">
              <a:buNone/>
            </a:pPr>
            <a:r>
              <a:rPr lang="en-US" dirty="0"/>
              <a:t>Replace missing values with mean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792288"/>
            <a:ext cx="10601251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Request and parse the SpaceX launch data using the GET request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decode the response content as a Json  and turn it into a Pandas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Filter the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to only include Falcon 9 launches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find missing values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replace missing values with mean</a:t>
            </a: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https://github.com/VDrazen/DSCapstoneApplied/blob/main/jupyter-labs-spacex-data-collection-api.ipynb</a:t>
            </a: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9" y="1800225"/>
            <a:ext cx="719304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A9DAC7-07A5-3AC2-4690-2ED0AFB56859}"/>
              </a:ext>
            </a:extLst>
          </p:cNvPr>
          <p:cNvSpPr/>
          <p:nvPr/>
        </p:nvSpPr>
        <p:spPr>
          <a:xfrm>
            <a:off x="7234988" y="2422358"/>
            <a:ext cx="1479783" cy="3850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D52A689-DA74-2DE5-A6CE-4D1451D66063}"/>
              </a:ext>
            </a:extLst>
          </p:cNvPr>
          <p:cNvSpPr txBox="1">
            <a:spLocks/>
          </p:cNvSpPr>
          <p:nvPr/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  <a:p>
            <a:endParaRPr lang="en-US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887A6C-1B6E-C372-BE12-B6291D374FE1}"/>
              </a:ext>
            </a:extLst>
          </p:cNvPr>
          <p:cNvSpPr txBox="1"/>
          <p:nvPr/>
        </p:nvSpPr>
        <p:spPr>
          <a:xfrm>
            <a:off x="922411" y="2555847"/>
            <a:ext cx="10499578" cy="4467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b="1" dirty="0"/>
              <a:t>web scraping to collect Falcon 9 historical launch records from a Wikipedia page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b="1" dirty="0"/>
              <a:t>perform an HTTP GET method to request the Falcon9 Launch HTML page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b="1" dirty="0"/>
              <a:t>Extract all column/variable names from the HTML table header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b="1" dirty="0"/>
              <a:t>Create a data frame by parsing the launch HTML tables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b="1" dirty="0"/>
              <a:t>https://github.com/VDrazen/DSCapstoneApplied/blob/main/jupyter-labs-webscraping.ipynb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4902</TotalTime>
  <Words>1213</Words>
  <Application>Microsoft Office PowerPoint</Application>
  <PresentationFormat>Widescreen</PresentationFormat>
  <Paragraphs>227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Drazen</cp:lastModifiedBy>
  <cp:revision>201</cp:revision>
  <dcterms:created xsi:type="dcterms:W3CDTF">2021-04-29T18:58:34Z</dcterms:created>
  <dcterms:modified xsi:type="dcterms:W3CDTF">2025-07-05T17:00:19Z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